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  <p:bold r:id="rId12"/>
    </p:embeddedFon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Wingdings 3" panose="05040102010807070707" pitchFamily="18" charset="2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474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7071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00102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16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32487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6295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345402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8985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891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499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558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681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601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29477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59282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04977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2361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43477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79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188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21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5813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20501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0958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9525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49331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58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89077"/>
            <a:ext cx="5701546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🩺</a:t>
            </a:r>
            <a:r>
              <a:rPr lang="en-US" sz="445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 My Health Tracker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4157186"/>
            <a:ext cx="76273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Name</a:t>
            </a: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: 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44709" y="4510207"/>
            <a:ext cx="76273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Course</a:t>
            </a: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: DLBCSPJWD01 — Web Development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44709" y="4863227"/>
            <a:ext cx="76273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Phase 2</a:t>
            </a: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: Development &amp; Presentation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31256"/>
            <a:ext cx="677251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What is My Health Tracker?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577233"/>
            <a:ext cx="131137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My Health Tracker is a full-stack web application that allows a user to keep a history of his health habits on a day-to-day basis. It has a user-friendly interface to record the meals, water salary, mood, and exercise, and shows trends in a graphical display to promote healthy habits.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86108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Target Users: 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545151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All adults aged 18-45 who need to develop wellness habits that are sustainable.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2353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Core Features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66950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Tracking meals, working out, mood and water consumed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09194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Entries saved on time-stamps automatically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451437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Chart.js water intake graph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493680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List of all logs where deletion is done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309" y="535924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Data stored by Atlas MongoDB in persistent storage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708" y="559951"/>
            <a:ext cx="6609278" cy="669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How It Works (Architecture)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2708" y="1636990"/>
            <a:ext cx="13204984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The React frontend is used to log in by the user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12708" y="2033945"/>
            <a:ext cx="13204984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React posts/accepts data through Axios to a Node.js + Express back end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12708" y="2430899"/>
            <a:ext cx="13204984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Backend reaches MongoDB Atlas to store log information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2708" y="2827853"/>
            <a:ext cx="13204984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Chart.js visualization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679" y="3382685"/>
            <a:ext cx="6431042" cy="42873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3629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Tech Stack and Tools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98227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Frontend: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257270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React.js (UI)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299513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Chart.js (Visualizations)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358556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Backend: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309" y="417599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Node.js + Express (REST API)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309" y="459843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MongoDB Atlas (Database)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309" y="518886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Other Tools: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309" y="577929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Axios (HTTP requests)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8309" y="620172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dotenv (Environment config)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8309" y="662416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VS Code (Development)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8309" y="704659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GitHub (Version control)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54487"/>
            <a:ext cx="66345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Screenshots from the App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80046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Form: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397" y="2390894"/>
            <a:ext cx="7893487" cy="118264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309" y="381726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Chart: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378" y="4407694"/>
            <a:ext cx="7817525" cy="31674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098" y="465177"/>
            <a:ext cx="6594396" cy="556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Screenshots from the App (cont.)</a:t>
            </a:r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92098" y="1359813"/>
            <a:ext cx="13446204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Table view: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8" y="1820704"/>
            <a:ext cx="13364408" cy="689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672" y="480893"/>
            <a:ext cx="6802636" cy="574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7068F4"/>
                </a:solidFill>
                <a:latin typeface="Times New Roman" panose="02020603050405020304" pitchFamily="18" charset="0"/>
                <a:ea typeface="Barlow Bold" pitchFamily="34" charset="-122"/>
                <a:cs typeface="Times New Roman" panose="02020603050405020304" pitchFamily="18" charset="0"/>
              </a:rPr>
              <a:t>Screenshots from the App (cont.)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10672" y="1403866"/>
            <a:ext cx="1340905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MongoDB Atlas showing saved data:</a:t>
            </a:r>
            <a:endParaRPr 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872" y="1879283"/>
            <a:ext cx="8109347" cy="58694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276</Words>
  <Application>Microsoft Office PowerPoint</Application>
  <PresentationFormat>Custom</PresentationFormat>
  <Paragraphs>46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Trebuchet MS</vt:lpstr>
      <vt:lpstr>Times New Roman</vt:lpstr>
      <vt:lpstr>Montserrat</vt:lpstr>
      <vt:lpstr>Wingdings 3</vt:lpstr>
      <vt:lpstr>Arial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2025-06-30T12:25:04Z</dcterms:created>
  <dcterms:modified xsi:type="dcterms:W3CDTF">2025-06-30T12:25:13Z</dcterms:modified>
</cp:coreProperties>
</file>